
<file path=[Content_Types].xml><?xml version="1.0" encoding="utf-8"?>
<Types xmlns="http://schemas.openxmlformats.org/package/2006/content-types"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6.xml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9.xml"/>
  <Override ContentType="application/vnd.openxmlformats-officedocument.presentationml.notesSlide+xml" PartName="/ppt/notesSlides/notesSlide8.xml"/>
  <Override ContentType="application/vnd.openxmlformats-officedocument.presentationml.notesSlide+xml" PartName="/ppt/notesSlides/notesSlide7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5.xml"/>
  <Override ContentType="application/vnd.openxmlformats-officedocument.presentationml.notesSlide+xml" PartName="/ppt/notesSlides/notesSlide4.xml"/>
  <Override ContentType="application/vnd.openxmlformats-officedocument.presentationml.notesSlide+xml" PartName="/ppt/notesSlides/notesSlide10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10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slide+xml" PartName="/ppt/slides/slide6.xml"/>
  <Override ContentType="application/vnd.openxmlformats-officedocument.presentationml.slide+xml" PartName="/ppt/slides/slide9.xml"/>
  <Override ContentType="application/vnd.openxmlformats-officedocument.presentationml.slide+xml" PartName="/ppt/slides/slide5.xml"/>
  <Override ContentType="application/vnd.openxmlformats-officedocument.presentationml.slide+xml" PartName="/ppt/slides/slide8.xml"/>
  <Override ContentType="application/vnd.openxmlformats-officedocument.presentationml.slide+xml" PartName="/ppt/slides/slide7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autoCompressPictures="0" embedTrueTypeFonts="1" strictFirstAndLastChars="0" saveSubsetFonts="1">
  <p:sldMasterIdLst>
    <p:sldMasterId id="2147483659" r:id="rId3"/>
  </p:sldMasterIdLst>
  <p:notesMasterIdLst>
    <p:notesMasterId r:id="rId4"/>
  </p:notesMasterIdLst>
  <p:sldIdLst>
    <p:sldId id="256" r:id="rId5"/>
    <p:sldId id="257" r:id="rId6"/>
    <p:sldId id="258" r:id="rId7"/>
    <p:sldId id="259" r:id="rId8"/>
    <p:sldId id="260" r:id="rId9"/>
    <p:sldId id="261" r:id="rId10"/>
    <p:sldId id="262" r:id="rId11"/>
    <p:sldId id="263" r:id="rId12"/>
    <p:sldId id="264" r:id="rId13"/>
    <p:sldId id="265" r:id="rId14"/>
  </p:sldIdLst>
  <p:sldSz cy="5715000" cx="9144000"/>
  <p:notesSz cx="6858000" cy="9144000"/>
  <p:embeddedFontLst>
    <p:embeddedFont>
      <p:font typeface="Economica"/>
      <p:regular r:id="rId15"/>
      <p:bold r:id="rId16"/>
      <p:italic r:id="rId17"/>
      <p:boldItalic r:id="rId18"/>
    </p:embeddedFont>
    <p:embeddedFont>
      <p:font typeface="Open Sans"/>
      <p:regular r:id="rId19"/>
      <p:bold r:id="rId20"/>
      <p:italic r:id="rId21"/>
      <p:boldItalic r:id="rId22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None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/>
</file>

<file path=ppt/_rels/presentation.xml.rels><?xml version="1.0" encoding="UTF-8" standalone="yes"?><Relationships xmlns="http://schemas.openxmlformats.org/package/2006/relationships"><Relationship Id="rId20" Type="http://schemas.openxmlformats.org/officeDocument/2006/relationships/font" Target="fonts/OpenSans-bold.fntdata"/><Relationship Id="rId11" Type="http://schemas.openxmlformats.org/officeDocument/2006/relationships/slide" Target="slides/slide7.xml"/><Relationship Id="rId22" Type="http://schemas.openxmlformats.org/officeDocument/2006/relationships/font" Target="fonts/OpenSans-boldItalic.fntdata"/><Relationship Id="rId10" Type="http://schemas.openxmlformats.org/officeDocument/2006/relationships/slide" Target="slides/slide6.xml"/><Relationship Id="rId21" Type="http://schemas.openxmlformats.org/officeDocument/2006/relationships/font" Target="fonts/OpenSans-italic.fntdata"/><Relationship Id="rId13" Type="http://schemas.openxmlformats.org/officeDocument/2006/relationships/slide" Target="slides/slide9.xml"/><Relationship Id="rId12" Type="http://schemas.openxmlformats.org/officeDocument/2006/relationships/slide" Target="slides/slide8.xml"/><Relationship Id="rId1" Type="http://schemas.openxmlformats.org/officeDocument/2006/relationships/theme" Target="theme/theme2.xml"/><Relationship Id="rId2" Type="http://schemas.openxmlformats.org/officeDocument/2006/relationships/presProps" Target="presProps.xml"/><Relationship Id="rId3" Type="http://schemas.openxmlformats.org/officeDocument/2006/relationships/slideMaster" Target="slideMasters/slideMaster1.xml"/><Relationship Id="rId4" Type="http://schemas.openxmlformats.org/officeDocument/2006/relationships/notesMaster" Target="notesMasters/notesMaster1.xml"/><Relationship Id="rId9" Type="http://schemas.openxmlformats.org/officeDocument/2006/relationships/slide" Target="slides/slide5.xml"/><Relationship Id="rId15" Type="http://schemas.openxmlformats.org/officeDocument/2006/relationships/font" Target="fonts/Economica-regular.fntdata"/><Relationship Id="rId14" Type="http://schemas.openxmlformats.org/officeDocument/2006/relationships/slide" Target="slides/slide10.xml"/><Relationship Id="rId17" Type="http://schemas.openxmlformats.org/officeDocument/2006/relationships/font" Target="fonts/Economica-italic.fntdata"/><Relationship Id="rId16" Type="http://schemas.openxmlformats.org/officeDocument/2006/relationships/font" Target="fonts/Economica-bold.fntdata"/><Relationship Id="rId5" Type="http://schemas.openxmlformats.org/officeDocument/2006/relationships/slide" Target="slides/slide1.xml"/><Relationship Id="rId19" Type="http://schemas.openxmlformats.org/officeDocument/2006/relationships/font" Target="fonts/OpenSans-regular.fntdata"/><Relationship Id="rId6" Type="http://schemas.openxmlformats.org/officeDocument/2006/relationships/slide" Target="slides/slide2.xml"/><Relationship Id="rId18" Type="http://schemas.openxmlformats.org/officeDocument/2006/relationships/font" Target="fonts/Economica-boldItalic.fntdata"/><Relationship Id="rId7" Type="http://schemas.openxmlformats.org/officeDocument/2006/relationships/slide" Target="slides/slide3.xml"/><Relationship Id="rId8" Type="http://schemas.openxmlformats.org/officeDocument/2006/relationships/slide" Target="slides/slide4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1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Shape 3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med" w="med" type="none"/>
            <a:tailEnd len="med" w="med" type="none"/>
          </a:ln>
        </p:spPr>
      </p:sp>
      <p:sp>
        <p:nvSpPr>
          <p:cNvPr id="4" name="Shape 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100"/>
              <a:buChar char="●"/>
              <a:defRPr sz="1100"/>
            </a:lvl1pPr>
            <a:lvl2pPr lvl="1">
              <a:spcBef>
                <a:spcPts val="0"/>
              </a:spcBef>
              <a:buSzPts val="1100"/>
              <a:buChar char="○"/>
              <a:defRPr sz="1100"/>
            </a:lvl2pPr>
            <a:lvl3pPr lvl="2">
              <a:spcBef>
                <a:spcPts val="0"/>
              </a:spcBef>
              <a:buSzPts val="1100"/>
              <a:buChar char="■"/>
              <a:defRPr sz="1100"/>
            </a:lvl3pPr>
            <a:lvl4pPr lvl="3">
              <a:spcBef>
                <a:spcPts val="0"/>
              </a:spcBef>
              <a:buSzPts val="1100"/>
              <a:buChar char="●"/>
              <a:defRPr sz="1100"/>
            </a:lvl4pPr>
            <a:lvl5pPr lvl="4">
              <a:spcBef>
                <a:spcPts val="0"/>
              </a:spcBef>
              <a:buSzPts val="1100"/>
              <a:buChar char="○"/>
              <a:defRPr sz="1100"/>
            </a:lvl5pPr>
            <a:lvl6pPr lvl="5">
              <a:spcBef>
                <a:spcPts val="0"/>
              </a:spcBef>
              <a:buSzPts val="1100"/>
              <a:buChar char="■"/>
              <a:defRPr sz="1100"/>
            </a:lvl6pPr>
            <a:lvl7pPr lvl="6">
              <a:spcBef>
                <a:spcPts val="0"/>
              </a:spcBef>
              <a:buSzPts val="1100"/>
              <a:buChar char="●"/>
              <a:defRPr sz="1100"/>
            </a:lvl7pPr>
            <a:lvl8pPr lvl="7">
              <a:spcBef>
                <a:spcPts val="0"/>
              </a:spcBef>
              <a:buSzPts val="1100"/>
              <a:buChar char="○"/>
              <a:defRPr sz="1100"/>
            </a:lvl8pPr>
            <a:lvl9pPr lvl="8">
              <a:spcBef>
                <a:spcPts val="0"/>
              </a:spcBef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58" name="Shape 5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9" name="Shape 59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0" name="Shape 6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15" name="Shape 1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6" name="Shape 116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7" name="Shape 117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64" name="Shape 6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5" name="Shape 65"/>
          <p:cNvSpPr/>
          <p:nvPr>
            <p:ph idx="2" type="sldImg"/>
          </p:nvPr>
        </p:nvSpPr>
        <p:spPr>
          <a:xfrm>
            <a:off x="686100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6" name="Shape 66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0" name="Shape 7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1" name="Shape 71"/>
          <p:cNvSpPr/>
          <p:nvPr>
            <p:ph idx="2" type="sldImg"/>
          </p:nvPr>
        </p:nvSpPr>
        <p:spPr>
          <a:xfrm>
            <a:off x="686100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2" name="Shape 72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76" name="Shape 7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7" name="Shape 77"/>
          <p:cNvSpPr/>
          <p:nvPr>
            <p:ph idx="2" type="sldImg"/>
          </p:nvPr>
        </p:nvSpPr>
        <p:spPr>
          <a:xfrm>
            <a:off x="686100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8" name="Shape 78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2" name="Shape 8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3" name="Shape 83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84" name="Shape 84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88" name="Shape 8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9" name="Shape 89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90" name="Shape 9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98" name="Shape 9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9" name="Shape 99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0" name="Shape 100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3" name="Shape 10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4" name="Shape 104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05" name="Shape 105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showMasterPhAnim="0" showMasterSp="0">
  <p:cSld>
    <p:spTree>
      <p:nvGrpSpPr>
        <p:cNvPr id="109" name="Shape 10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0" name="Shape 110"/>
          <p:cNvSpPr/>
          <p:nvPr>
            <p:ph idx="2" type="sldImg"/>
          </p:nvPr>
        </p:nvSpPr>
        <p:spPr>
          <a:xfrm>
            <a:off x="686104" y="685800"/>
            <a:ext cx="5486400" cy="3429000"/>
          </a:xfrm>
          <a:custGeom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111" name="Shape 111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">
  <p:cSld name="Title slid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Shape 10"/>
          <p:cNvSpPr/>
          <p:nvPr/>
        </p:nvSpPr>
        <p:spPr>
          <a:xfrm>
            <a:off x="2744013" y="840778"/>
            <a:ext cx="1081625" cy="124993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rgbClr val="6AA84F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1" name="Shape 11"/>
          <p:cNvSpPr/>
          <p:nvPr/>
        </p:nvSpPr>
        <p:spPr>
          <a:xfrm rot="10800000">
            <a:off x="5318350" y="3629707"/>
            <a:ext cx="1081625" cy="124993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rgbClr val="6AA84F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2" name="Shape 12"/>
          <p:cNvSpPr txBox="1"/>
          <p:nvPr>
            <p:ph type="ctrTitle"/>
          </p:nvPr>
        </p:nvSpPr>
        <p:spPr>
          <a:xfrm>
            <a:off x="3044700" y="1604728"/>
            <a:ext cx="3054600" cy="17079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/>
            </a:lvl1pPr>
            <a:lvl2pPr lvl="1" algn="ctr">
              <a:spcBef>
                <a:spcPts val="0"/>
              </a:spcBef>
              <a:buSzPts val="4200"/>
              <a:buNone/>
              <a:defRPr/>
            </a:lvl2pPr>
            <a:lvl3pPr lvl="2" algn="ctr">
              <a:spcBef>
                <a:spcPts val="0"/>
              </a:spcBef>
              <a:buSzPts val="4200"/>
              <a:buNone/>
              <a:defRPr/>
            </a:lvl3pPr>
            <a:lvl4pPr lvl="3" algn="ctr">
              <a:spcBef>
                <a:spcPts val="0"/>
              </a:spcBef>
              <a:buSzPts val="4200"/>
              <a:buNone/>
              <a:defRPr/>
            </a:lvl4pPr>
            <a:lvl5pPr lvl="4" algn="ctr">
              <a:spcBef>
                <a:spcPts val="0"/>
              </a:spcBef>
              <a:buSzPts val="4200"/>
              <a:buNone/>
              <a:defRPr/>
            </a:lvl5pPr>
            <a:lvl6pPr lvl="5" algn="ctr">
              <a:spcBef>
                <a:spcPts val="0"/>
              </a:spcBef>
              <a:buSzPts val="4200"/>
              <a:buNone/>
              <a:defRPr/>
            </a:lvl6pPr>
            <a:lvl7pPr lvl="6" algn="ctr">
              <a:spcBef>
                <a:spcPts val="0"/>
              </a:spcBef>
              <a:buSzPts val="4200"/>
              <a:buNone/>
              <a:defRPr/>
            </a:lvl7pPr>
            <a:lvl8pPr lvl="7" algn="ctr">
              <a:spcBef>
                <a:spcPts val="0"/>
              </a:spcBef>
              <a:buSzPts val="4200"/>
              <a:buNone/>
              <a:defRPr/>
            </a:lvl8pPr>
            <a:lvl9pPr lvl="8" algn="ctr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13" name="Shape 13"/>
          <p:cNvSpPr txBox="1"/>
          <p:nvPr>
            <p:ph idx="1" type="subTitle"/>
          </p:nvPr>
        </p:nvSpPr>
        <p:spPr>
          <a:xfrm>
            <a:off x="3044700" y="3462867"/>
            <a:ext cx="3054600" cy="7794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Font typeface="Economica"/>
              <a:buNone/>
              <a:defRPr sz="21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14" name="Shape 14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Big number">
    <p:spTree>
      <p:nvGrpSpPr>
        <p:cNvPr id="51" name="Shape 5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2" name="Shape 52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53" name="Shape 53"/>
          <p:cNvSpPr txBox="1"/>
          <p:nvPr>
            <p:ph type="title"/>
          </p:nvPr>
        </p:nvSpPr>
        <p:spPr>
          <a:xfrm>
            <a:off x="311700" y="1063472"/>
            <a:ext cx="8520600" cy="23652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ts val="16000"/>
              <a:buNone/>
              <a:defRPr sz="16000"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54" name="Shape 54"/>
          <p:cNvSpPr txBox="1"/>
          <p:nvPr>
            <p:ph idx="1" type="body"/>
          </p:nvPr>
        </p:nvSpPr>
        <p:spPr>
          <a:xfrm>
            <a:off x="311700" y="3513333"/>
            <a:ext cx="8520600" cy="11907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spcBef>
                <a:spcPts val="0"/>
              </a:spcBef>
              <a:buSzPts val="1800"/>
              <a:buChar char="●"/>
              <a:defRPr/>
            </a:lvl1pPr>
            <a:lvl2pPr lvl="1" algn="ctr">
              <a:spcBef>
                <a:spcPts val="0"/>
              </a:spcBef>
              <a:buSzPts val="1400"/>
              <a:buChar char="○"/>
              <a:defRPr/>
            </a:lvl2pPr>
            <a:lvl3pPr lvl="2" algn="ctr">
              <a:spcBef>
                <a:spcPts val="0"/>
              </a:spcBef>
              <a:buSzPts val="1400"/>
              <a:buChar char="■"/>
              <a:defRPr/>
            </a:lvl3pPr>
            <a:lvl4pPr lvl="3" algn="ctr">
              <a:spcBef>
                <a:spcPts val="0"/>
              </a:spcBef>
              <a:buSzPts val="1400"/>
              <a:buChar char="●"/>
              <a:defRPr/>
            </a:lvl4pPr>
            <a:lvl5pPr lvl="4" algn="ctr">
              <a:spcBef>
                <a:spcPts val="0"/>
              </a:spcBef>
              <a:buSzPts val="1400"/>
              <a:buChar char="○"/>
              <a:defRPr/>
            </a:lvl5pPr>
            <a:lvl6pPr lvl="5" algn="ctr">
              <a:spcBef>
                <a:spcPts val="0"/>
              </a:spcBef>
              <a:buSzPts val="1400"/>
              <a:buChar char="■"/>
              <a:defRPr/>
            </a:lvl6pPr>
            <a:lvl7pPr lvl="6" algn="ctr">
              <a:spcBef>
                <a:spcPts val="0"/>
              </a:spcBef>
              <a:buSzPts val="1400"/>
              <a:buChar char="●"/>
              <a:defRPr/>
            </a:lvl7pPr>
            <a:lvl8pPr lvl="7" algn="ctr">
              <a:spcBef>
                <a:spcPts val="0"/>
              </a:spcBef>
              <a:buSzPts val="1400"/>
              <a:buChar char="○"/>
              <a:defRPr/>
            </a:lvl8pPr>
            <a:lvl9pPr lvl="8" algn="ctr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55" name="Shape 55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blank">
  <p:cSld name="Blank">
    <p:spTree>
      <p:nvGrpSpPr>
        <p:cNvPr id="56" name="Shape 5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7" name="Shape 57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secHead">
  <p:cSld name="Section header">
    <p:spTree>
      <p:nvGrpSpPr>
        <p:cNvPr id="15" name="Shape 1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" name="Shape 16"/>
          <p:cNvSpPr/>
          <p:nvPr/>
        </p:nvSpPr>
        <p:spPr>
          <a:xfrm flipH="1">
            <a:off x="7595938" y="511361"/>
            <a:ext cx="1081625" cy="124993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7" name="Shape 17"/>
          <p:cNvSpPr/>
          <p:nvPr/>
        </p:nvSpPr>
        <p:spPr>
          <a:xfrm flipH="1" rot="10800000">
            <a:off x="466425" y="3953707"/>
            <a:ext cx="1081625" cy="1249932"/>
          </a:xfrm>
          <a:custGeom>
            <a:pathLst>
              <a:path extrusionOk="0" h="44998" w="43265">
                <a:moveTo>
                  <a:pt x="0" y="44998"/>
                </a:moveTo>
                <a:lnTo>
                  <a:pt x="0" y="0"/>
                </a:lnTo>
                <a:lnTo>
                  <a:pt x="43265" y="0"/>
                </a:lnTo>
              </a:path>
            </a:pathLst>
          </a:custGeom>
          <a:noFill/>
          <a:ln cap="flat" cmpd="sng" w="28575">
            <a:solidFill>
              <a:schemeClr val="lt2"/>
            </a:solidFill>
            <a:prstDash val="solid"/>
            <a:miter lim="8000"/>
            <a:headEnd len="med" w="med" type="none"/>
            <a:tailEnd len="med" w="med" type="none"/>
          </a:ln>
        </p:spPr>
      </p:sp>
      <p:sp>
        <p:nvSpPr>
          <p:cNvPr id="18" name="Shape 18"/>
          <p:cNvSpPr txBox="1"/>
          <p:nvPr>
            <p:ph type="title"/>
          </p:nvPr>
        </p:nvSpPr>
        <p:spPr>
          <a:xfrm>
            <a:off x="773700" y="2007167"/>
            <a:ext cx="7596600" cy="17007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 algn="ctr">
              <a:spcBef>
                <a:spcPts val="0"/>
              </a:spcBef>
              <a:buSzPts val="4200"/>
              <a:buNone/>
              <a:defRPr/>
            </a:lvl1pPr>
            <a:lvl2pPr lvl="1" algn="ctr">
              <a:spcBef>
                <a:spcPts val="0"/>
              </a:spcBef>
              <a:buSzPts val="4200"/>
              <a:buNone/>
              <a:defRPr/>
            </a:lvl2pPr>
            <a:lvl3pPr lvl="2" algn="ctr">
              <a:spcBef>
                <a:spcPts val="0"/>
              </a:spcBef>
              <a:buSzPts val="4200"/>
              <a:buNone/>
              <a:defRPr/>
            </a:lvl3pPr>
            <a:lvl4pPr lvl="3" algn="ctr">
              <a:spcBef>
                <a:spcPts val="0"/>
              </a:spcBef>
              <a:buSzPts val="4200"/>
              <a:buNone/>
              <a:defRPr/>
            </a:lvl4pPr>
            <a:lvl5pPr lvl="4" algn="ctr">
              <a:spcBef>
                <a:spcPts val="0"/>
              </a:spcBef>
              <a:buSzPts val="4200"/>
              <a:buNone/>
              <a:defRPr/>
            </a:lvl5pPr>
            <a:lvl6pPr lvl="5" algn="ctr">
              <a:spcBef>
                <a:spcPts val="0"/>
              </a:spcBef>
              <a:buSzPts val="4200"/>
              <a:buNone/>
              <a:defRPr/>
            </a:lvl6pPr>
            <a:lvl7pPr lvl="6" algn="ctr">
              <a:spcBef>
                <a:spcPts val="0"/>
              </a:spcBef>
              <a:buSzPts val="4200"/>
              <a:buNone/>
              <a:defRPr/>
            </a:lvl7pPr>
            <a:lvl8pPr lvl="7" algn="ctr">
              <a:spcBef>
                <a:spcPts val="0"/>
              </a:spcBef>
              <a:buSzPts val="4200"/>
              <a:buNone/>
              <a:defRPr/>
            </a:lvl8pPr>
            <a:lvl9pPr lvl="8" algn="ctr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19" name="Shape 19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x">
  <p:cSld name="Title and body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Shape 21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rgbClr val="6AA84F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22" name="Shape 22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600"/>
              <a:buFont typeface="Verdana"/>
              <a:buNone/>
              <a:defRPr sz="3600"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buSzPts val="4200"/>
              <a:buNone/>
              <a:defRPr/>
            </a:lvl2pPr>
            <a:lvl3pPr lvl="2">
              <a:spcBef>
                <a:spcPts val="0"/>
              </a:spcBef>
              <a:buSzPts val="4200"/>
              <a:buNone/>
              <a:defRPr/>
            </a:lvl3pPr>
            <a:lvl4pPr lvl="3">
              <a:spcBef>
                <a:spcPts val="0"/>
              </a:spcBef>
              <a:buSzPts val="4200"/>
              <a:buNone/>
              <a:defRPr/>
            </a:lvl4pPr>
            <a:lvl5pPr lvl="4">
              <a:spcBef>
                <a:spcPts val="0"/>
              </a:spcBef>
              <a:buSzPts val="4200"/>
              <a:buNone/>
              <a:defRPr/>
            </a:lvl5pPr>
            <a:lvl6pPr lvl="5">
              <a:spcBef>
                <a:spcPts val="0"/>
              </a:spcBef>
              <a:buSzPts val="4200"/>
              <a:buNone/>
              <a:defRPr/>
            </a:lvl6pPr>
            <a:lvl7pPr lvl="6">
              <a:spcBef>
                <a:spcPts val="0"/>
              </a:spcBef>
              <a:buSzPts val="4200"/>
              <a:buNone/>
              <a:defRPr/>
            </a:lvl7pPr>
            <a:lvl8pPr lvl="7">
              <a:spcBef>
                <a:spcPts val="0"/>
              </a:spcBef>
              <a:buSzPts val="4200"/>
              <a:buNone/>
              <a:defRPr/>
            </a:lvl8pPr>
            <a:lvl9pPr lvl="8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23" name="Shape 23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800"/>
              <a:buFont typeface="Verdana"/>
              <a:buChar char="●"/>
              <a:defRPr>
                <a:latin typeface="Verdana"/>
                <a:ea typeface="Verdana"/>
                <a:cs typeface="Verdana"/>
                <a:sym typeface="Verdana"/>
              </a:defRPr>
            </a:lvl1pPr>
            <a:lvl2pPr lvl="1">
              <a:spcBef>
                <a:spcPts val="0"/>
              </a:spcBef>
              <a:buSzPts val="1400"/>
              <a:buFont typeface="Verdana"/>
              <a:buChar char="○"/>
              <a:defRPr>
                <a:latin typeface="Verdana"/>
                <a:ea typeface="Verdana"/>
                <a:cs typeface="Verdana"/>
                <a:sym typeface="Verdana"/>
              </a:defRPr>
            </a:lvl2pPr>
            <a:lvl3pPr lvl="2">
              <a:spcBef>
                <a:spcPts val="0"/>
              </a:spcBef>
              <a:buSzPts val="1400"/>
              <a:buFont typeface="Verdana"/>
              <a:buChar char="■"/>
              <a:defRPr>
                <a:latin typeface="Verdana"/>
                <a:ea typeface="Verdana"/>
                <a:cs typeface="Verdana"/>
                <a:sym typeface="Verdana"/>
              </a:defRPr>
            </a:lvl3pPr>
            <a:lvl4pPr lvl="3">
              <a:spcBef>
                <a:spcPts val="0"/>
              </a:spcBef>
              <a:buSzPts val="1400"/>
              <a:buChar char="●"/>
              <a:defRPr/>
            </a:lvl4pPr>
            <a:lvl5pPr lvl="4">
              <a:spcBef>
                <a:spcPts val="0"/>
              </a:spcBef>
              <a:buSzPts val="1400"/>
              <a:buChar char="○"/>
              <a:defRPr/>
            </a:lvl5pPr>
            <a:lvl6pPr lvl="5">
              <a:spcBef>
                <a:spcPts val="0"/>
              </a:spcBef>
              <a:buSzPts val="1400"/>
              <a:buChar char="■"/>
              <a:defRPr/>
            </a:lvl6pPr>
            <a:lvl7pPr lvl="6">
              <a:spcBef>
                <a:spcPts val="0"/>
              </a:spcBef>
              <a:buSzPts val="1400"/>
              <a:buChar char="●"/>
              <a:defRPr/>
            </a:lvl7pPr>
            <a:lvl8pPr lvl="7">
              <a:spcBef>
                <a:spcPts val="0"/>
              </a:spcBef>
              <a:buSzPts val="1400"/>
              <a:buChar char="○"/>
              <a:defRPr/>
            </a:lvl8pPr>
            <a:lvl9pPr lvl="8">
              <a:spcBef>
                <a:spcPts val="0"/>
              </a:spcBef>
              <a:buSzPts val="1400"/>
              <a:buChar char="■"/>
              <a:defRPr/>
            </a:lvl9pPr>
          </a:lstStyle>
          <a:p/>
        </p:txBody>
      </p:sp>
      <p:sp>
        <p:nvSpPr>
          <p:cNvPr id="24" name="Shape 24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woColTx">
  <p:cSld name="Title and two columns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Shape 26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4200"/>
              <a:buNone/>
              <a:defRPr/>
            </a:lvl1pPr>
            <a:lvl2pPr lvl="1">
              <a:spcBef>
                <a:spcPts val="0"/>
              </a:spcBef>
              <a:buSzPts val="4200"/>
              <a:buNone/>
              <a:defRPr/>
            </a:lvl2pPr>
            <a:lvl3pPr lvl="2">
              <a:spcBef>
                <a:spcPts val="0"/>
              </a:spcBef>
              <a:buSzPts val="4200"/>
              <a:buNone/>
              <a:defRPr/>
            </a:lvl3pPr>
            <a:lvl4pPr lvl="3">
              <a:spcBef>
                <a:spcPts val="0"/>
              </a:spcBef>
              <a:buSzPts val="4200"/>
              <a:buNone/>
              <a:defRPr/>
            </a:lvl4pPr>
            <a:lvl5pPr lvl="4">
              <a:spcBef>
                <a:spcPts val="0"/>
              </a:spcBef>
              <a:buSzPts val="4200"/>
              <a:buNone/>
              <a:defRPr/>
            </a:lvl5pPr>
            <a:lvl6pPr lvl="5">
              <a:spcBef>
                <a:spcPts val="0"/>
              </a:spcBef>
              <a:buSzPts val="4200"/>
              <a:buNone/>
              <a:defRPr/>
            </a:lvl6pPr>
            <a:lvl7pPr lvl="6">
              <a:spcBef>
                <a:spcPts val="0"/>
              </a:spcBef>
              <a:buSzPts val="4200"/>
              <a:buNone/>
              <a:defRPr/>
            </a:lvl7pPr>
            <a:lvl8pPr lvl="7">
              <a:spcBef>
                <a:spcPts val="0"/>
              </a:spcBef>
              <a:buSzPts val="4200"/>
              <a:buNone/>
              <a:defRPr/>
            </a:lvl8pPr>
            <a:lvl9pPr lvl="8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27" name="Shape 27"/>
          <p:cNvSpPr txBox="1"/>
          <p:nvPr>
            <p:ph idx="1" type="body"/>
          </p:nvPr>
        </p:nvSpPr>
        <p:spPr>
          <a:xfrm>
            <a:off x="311700" y="1361361"/>
            <a:ext cx="3999900" cy="3726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8" name="Shape 28"/>
          <p:cNvSpPr txBox="1"/>
          <p:nvPr>
            <p:ph idx="2" type="body"/>
          </p:nvPr>
        </p:nvSpPr>
        <p:spPr>
          <a:xfrm>
            <a:off x="4832400" y="1361361"/>
            <a:ext cx="3999900" cy="37266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400"/>
              <a:buChar char="●"/>
              <a:defRPr sz="14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29" name="Shape 29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type="titleOnly">
  <p:cSld name="Title only">
    <p:spTree>
      <p:nvGrpSpPr>
        <p:cNvPr id="30" name="Shape 3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Shape 31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4200"/>
              <a:buNone/>
              <a:defRPr/>
            </a:lvl1pPr>
            <a:lvl2pPr lvl="1">
              <a:spcBef>
                <a:spcPts val="0"/>
              </a:spcBef>
              <a:buSzPts val="4200"/>
              <a:buNone/>
              <a:defRPr/>
            </a:lvl2pPr>
            <a:lvl3pPr lvl="2">
              <a:spcBef>
                <a:spcPts val="0"/>
              </a:spcBef>
              <a:buSzPts val="4200"/>
              <a:buNone/>
              <a:defRPr/>
            </a:lvl3pPr>
            <a:lvl4pPr lvl="3">
              <a:spcBef>
                <a:spcPts val="0"/>
              </a:spcBef>
              <a:buSzPts val="4200"/>
              <a:buNone/>
              <a:defRPr/>
            </a:lvl4pPr>
            <a:lvl5pPr lvl="4">
              <a:spcBef>
                <a:spcPts val="0"/>
              </a:spcBef>
              <a:buSzPts val="4200"/>
              <a:buNone/>
              <a:defRPr/>
            </a:lvl5pPr>
            <a:lvl6pPr lvl="5">
              <a:spcBef>
                <a:spcPts val="0"/>
              </a:spcBef>
              <a:buSzPts val="4200"/>
              <a:buNone/>
              <a:defRPr/>
            </a:lvl6pPr>
            <a:lvl7pPr lvl="6">
              <a:spcBef>
                <a:spcPts val="0"/>
              </a:spcBef>
              <a:buSzPts val="4200"/>
              <a:buNone/>
              <a:defRPr/>
            </a:lvl7pPr>
            <a:lvl8pPr lvl="7">
              <a:spcBef>
                <a:spcPts val="0"/>
              </a:spcBef>
              <a:buSzPts val="4200"/>
              <a:buNone/>
              <a:defRPr/>
            </a:lvl8pPr>
            <a:lvl9pPr lvl="8">
              <a:spcBef>
                <a:spcPts val="0"/>
              </a:spcBef>
              <a:buSzPts val="4200"/>
              <a:buNone/>
              <a:defRPr/>
            </a:lvl9pPr>
          </a:lstStyle>
          <a:p/>
        </p:txBody>
      </p:sp>
      <p:sp>
        <p:nvSpPr>
          <p:cNvPr id="32" name="Shape 32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One column text">
    <p:spTree>
      <p:nvGrpSpPr>
        <p:cNvPr id="33" name="Shape 3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4" name="Shape 34"/>
          <p:cNvSpPr txBox="1"/>
          <p:nvPr>
            <p:ph type="title"/>
          </p:nvPr>
        </p:nvSpPr>
        <p:spPr>
          <a:xfrm>
            <a:off x="311700" y="617333"/>
            <a:ext cx="2808000" cy="8397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SzPts val="3000"/>
              <a:buNone/>
              <a:defRPr sz="3000"/>
            </a:lvl1pPr>
            <a:lvl2pPr lvl="1">
              <a:spcBef>
                <a:spcPts val="0"/>
              </a:spcBef>
              <a:buSzPts val="3000"/>
              <a:buNone/>
              <a:defRPr sz="3000"/>
            </a:lvl2pPr>
            <a:lvl3pPr lvl="2">
              <a:spcBef>
                <a:spcPts val="0"/>
              </a:spcBef>
              <a:buSzPts val="3000"/>
              <a:buNone/>
              <a:defRPr sz="3000"/>
            </a:lvl3pPr>
            <a:lvl4pPr lvl="3">
              <a:spcBef>
                <a:spcPts val="0"/>
              </a:spcBef>
              <a:buSzPts val="3000"/>
              <a:buNone/>
              <a:defRPr sz="3000"/>
            </a:lvl4pPr>
            <a:lvl5pPr lvl="4">
              <a:spcBef>
                <a:spcPts val="0"/>
              </a:spcBef>
              <a:buSzPts val="3000"/>
              <a:buNone/>
              <a:defRPr sz="3000"/>
            </a:lvl5pPr>
            <a:lvl6pPr lvl="5">
              <a:spcBef>
                <a:spcPts val="0"/>
              </a:spcBef>
              <a:buSzPts val="3000"/>
              <a:buNone/>
              <a:defRPr sz="3000"/>
            </a:lvl6pPr>
            <a:lvl7pPr lvl="6">
              <a:spcBef>
                <a:spcPts val="0"/>
              </a:spcBef>
              <a:buSzPts val="3000"/>
              <a:buNone/>
              <a:defRPr sz="3000"/>
            </a:lvl7pPr>
            <a:lvl8pPr lvl="7">
              <a:spcBef>
                <a:spcPts val="0"/>
              </a:spcBef>
              <a:buSzPts val="3000"/>
              <a:buNone/>
              <a:defRPr sz="3000"/>
            </a:lvl8pPr>
            <a:lvl9pPr lvl="8">
              <a:spcBef>
                <a:spcPts val="0"/>
              </a:spcBef>
              <a:buSzPts val="3000"/>
              <a:buNone/>
              <a:defRPr sz="3000"/>
            </a:lvl9pPr>
          </a:lstStyle>
          <a:p/>
        </p:txBody>
      </p:sp>
      <p:sp>
        <p:nvSpPr>
          <p:cNvPr id="35" name="Shape 35"/>
          <p:cNvSpPr txBox="1"/>
          <p:nvPr>
            <p:ph idx="1" type="body"/>
          </p:nvPr>
        </p:nvSpPr>
        <p:spPr>
          <a:xfrm>
            <a:off x="311700" y="1554889"/>
            <a:ext cx="2808000" cy="30942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>
              <a:spcBef>
                <a:spcPts val="0"/>
              </a:spcBef>
              <a:buSzPts val="1200"/>
              <a:buChar char="●"/>
              <a:defRPr sz="1200"/>
            </a:lvl1pPr>
            <a:lvl2pPr lvl="1">
              <a:spcBef>
                <a:spcPts val="0"/>
              </a:spcBef>
              <a:buSzPts val="1200"/>
              <a:buChar char="○"/>
              <a:defRPr sz="1200"/>
            </a:lvl2pPr>
            <a:lvl3pPr lvl="2">
              <a:spcBef>
                <a:spcPts val="0"/>
              </a:spcBef>
              <a:buSzPts val="1200"/>
              <a:buChar char="■"/>
              <a:defRPr sz="1200"/>
            </a:lvl3pPr>
            <a:lvl4pPr lvl="3">
              <a:spcBef>
                <a:spcPts val="0"/>
              </a:spcBef>
              <a:buSzPts val="1200"/>
              <a:buChar char="●"/>
              <a:defRPr sz="1200"/>
            </a:lvl4pPr>
            <a:lvl5pPr lvl="4">
              <a:spcBef>
                <a:spcPts val="0"/>
              </a:spcBef>
              <a:buSzPts val="1200"/>
              <a:buChar char="○"/>
              <a:defRPr sz="1200"/>
            </a:lvl5pPr>
            <a:lvl6pPr lvl="5">
              <a:spcBef>
                <a:spcPts val="0"/>
              </a:spcBef>
              <a:buSzPts val="1200"/>
              <a:buChar char="■"/>
              <a:defRPr sz="1200"/>
            </a:lvl6pPr>
            <a:lvl7pPr lvl="6">
              <a:spcBef>
                <a:spcPts val="0"/>
              </a:spcBef>
              <a:buSzPts val="1200"/>
              <a:buChar char="●"/>
              <a:defRPr sz="1200"/>
            </a:lvl7pPr>
            <a:lvl8pPr lvl="7">
              <a:spcBef>
                <a:spcPts val="0"/>
              </a:spcBef>
              <a:buSzPts val="1200"/>
              <a:buChar char="○"/>
              <a:defRPr sz="1200"/>
            </a:lvl8pPr>
            <a:lvl9pPr lvl="8">
              <a:spcBef>
                <a:spcPts val="0"/>
              </a:spcBef>
              <a:buSzPts val="1200"/>
              <a:buChar char="■"/>
              <a:defRPr sz="1200"/>
            </a:lvl9pPr>
          </a:lstStyle>
          <a:p/>
        </p:txBody>
      </p:sp>
      <p:sp>
        <p:nvSpPr>
          <p:cNvPr id="36" name="Shape 36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Main point">
    <p:spTree>
      <p:nvGrpSpPr>
        <p:cNvPr id="37" name="Shape 3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8" name="Shape 38"/>
          <p:cNvSpPr/>
          <p:nvPr/>
        </p:nvSpPr>
        <p:spPr>
          <a:xfrm>
            <a:off x="0" y="5606333"/>
            <a:ext cx="9144000" cy="1086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sp>
        <p:nvSpPr>
          <p:cNvPr id="39" name="Shape 39"/>
          <p:cNvSpPr txBox="1"/>
          <p:nvPr>
            <p:ph type="title"/>
          </p:nvPr>
        </p:nvSpPr>
        <p:spPr>
          <a:xfrm>
            <a:off x="490250" y="500167"/>
            <a:ext cx="5878800" cy="45453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SzPts val="4800"/>
              <a:buNone/>
              <a:defRPr sz="4800"/>
            </a:lvl1pPr>
            <a:lvl2pPr lvl="1">
              <a:spcBef>
                <a:spcPts val="0"/>
              </a:spcBef>
              <a:buSzPts val="4800"/>
              <a:buNone/>
              <a:defRPr sz="4800"/>
            </a:lvl2pPr>
            <a:lvl3pPr lvl="2">
              <a:spcBef>
                <a:spcPts val="0"/>
              </a:spcBef>
              <a:buSzPts val="4800"/>
              <a:buNone/>
              <a:defRPr sz="4800"/>
            </a:lvl3pPr>
            <a:lvl4pPr lvl="3">
              <a:spcBef>
                <a:spcPts val="0"/>
              </a:spcBef>
              <a:buSzPts val="4800"/>
              <a:buNone/>
              <a:defRPr sz="4800"/>
            </a:lvl4pPr>
            <a:lvl5pPr lvl="4">
              <a:spcBef>
                <a:spcPts val="0"/>
              </a:spcBef>
              <a:buSzPts val="4800"/>
              <a:buNone/>
              <a:defRPr sz="4800"/>
            </a:lvl5pPr>
            <a:lvl6pPr lvl="5">
              <a:spcBef>
                <a:spcPts val="0"/>
              </a:spcBef>
              <a:buSzPts val="4800"/>
              <a:buNone/>
              <a:defRPr sz="4800"/>
            </a:lvl6pPr>
            <a:lvl7pPr lvl="6">
              <a:spcBef>
                <a:spcPts val="0"/>
              </a:spcBef>
              <a:buSzPts val="4800"/>
              <a:buNone/>
              <a:defRPr sz="4800"/>
            </a:lvl7pPr>
            <a:lvl8pPr lvl="7">
              <a:spcBef>
                <a:spcPts val="0"/>
              </a:spcBef>
              <a:buSzPts val="4800"/>
              <a:buNone/>
              <a:defRPr sz="4800"/>
            </a:lvl8pPr>
            <a:lvl9pPr lvl="8">
              <a:spcBef>
                <a:spcPts val="0"/>
              </a:spcBef>
              <a:buSzPts val="4800"/>
              <a:buNone/>
              <a:defRPr sz="4800"/>
            </a:lvl9pPr>
          </a:lstStyle>
          <a:p/>
        </p:txBody>
      </p:sp>
      <p:sp>
        <p:nvSpPr>
          <p:cNvPr id="40" name="Shape 40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Section title and description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Shape 42"/>
          <p:cNvSpPr/>
          <p:nvPr/>
        </p:nvSpPr>
        <p:spPr>
          <a:xfrm>
            <a:off x="4572000" y="-28"/>
            <a:ext cx="4572000" cy="57150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  <p:cxnSp>
        <p:nvCxnSpPr>
          <p:cNvPr id="43" name="Shape 43"/>
          <p:cNvCxnSpPr/>
          <p:nvPr/>
        </p:nvCxnSpPr>
        <p:spPr>
          <a:xfrm>
            <a:off x="5029675" y="4995000"/>
            <a:ext cx="468300" cy="0"/>
          </a:xfrm>
          <a:prstGeom prst="straightConnector1">
            <a:avLst/>
          </a:prstGeom>
          <a:noFill/>
          <a:ln cap="flat" cmpd="sng" w="19050">
            <a:solidFill>
              <a:schemeClr val="lt1"/>
            </a:solidFill>
            <a:prstDash val="solid"/>
            <a:round/>
            <a:headEnd len="med" w="med" type="none"/>
            <a:tailEnd len="med" w="med" type="none"/>
          </a:ln>
        </p:spPr>
      </p:cxnSp>
      <p:sp>
        <p:nvSpPr>
          <p:cNvPr id="44" name="Shape 44"/>
          <p:cNvSpPr txBox="1"/>
          <p:nvPr>
            <p:ph type="title"/>
          </p:nvPr>
        </p:nvSpPr>
        <p:spPr>
          <a:xfrm>
            <a:off x="265500" y="1032528"/>
            <a:ext cx="4045200" cy="1984800"/>
          </a:xfrm>
          <a:prstGeom prst="rect">
            <a:avLst/>
          </a:prstGeom>
        </p:spPr>
        <p:txBody>
          <a:bodyPr anchorCtr="0" anchor="b" bIns="91425" lIns="91425" rIns="91425" wrap="square" tIns="91425"/>
          <a:lstStyle>
            <a:lvl1pPr lvl="0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1pPr>
            <a:lvl2pPr lvl="1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2pPr>
            <a:lvl3pPr lvl="2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3pPr>
            <a:lvl4pPr lvl="3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4pPr>
            <a:lvl5pPr lvl="4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5pPr>
            <a:lvl6pPr lvl="5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6pPr>
            <a:lvl7pPr lvl="6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7pPr>
            <a:lvl8pPr lvl="7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8pPr>
            <a:lvl9pPr lvl="8" algn="ctr">
              <a:spcBef>
                <a:spcPts val="0"/>
              </a:spcBef>
              <a:buClr>
                <a:schemeClr val="lt2"/>
              </a:buClr>
              <a:buSzPts val="4200"/>
              <a:buNone/>
              <a:defRPr>
                <a:solidFill>
                  <a:schemeClr val="lt2"/>
                </a:solidFill>
              </a:defRPr>
            </a:lvl9pPr>
          </a:lstStyle>
          <a:p/>
        </p:txBody>
      </p:sp>
      <p:sp>
        <p:nvSpPr>
          <p:cNvPr id="45" name="Shape 45"/>
          <p:cNvSpPr txBox="1"/>
          <p:nvPr>
            <p:ph idx="1" type="subTitle"/>
          </p:nvPr>
        </p:nvSpPr>
        <p:spPr>
          <a:xfrm>
            <a:off x="265500" y="3076667"/>
            <a:ext cx="4045200" cy="1749000"/>
          </a:xfrm>
          <a:prstGeom prst="rect">
            <a:avLst/>
          </a:prstGeom>
        </p:spPr>
        <p:txBody>
          <a:bodyPr anchorCtr="0" anchor="t" bIns="91425" lIns="91425" rIns="91425" wrap="square" tIns="91425"/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46" name="Shape 46"/>
          <p:cNvSpPr txBox="1"/>
          <p:nvPr>
            <p:ph idx="2" type="body"/>
          </p:nvPr>
        </p:nvSpPr>
        <p:spPr>
          <a:xfrm>
            <a:off x="4939500" y="804667"/>
            <a:ext cx="3837000" cy="41058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spcBef>
                <a:spcPts val="0"/>
              </a:spcBef>
              <a:buClr>
                <a:schemeClr val="lt1"/>
              </a:buClr>
              <a:buSzPts val="1800"/>
              <a:buChar char="●"/>
              <a:defRPr>
                <a:solidFill>
                  <a:schemeClr val="lt1"/>
                </a:solidFill>
              </a:defRPr>
            </a:lvl1pPr>
            <a:lvl2pPr lvl="1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2pPr>
            <a:lvl3pPr lvl="2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3pPr>
            <a:lvl4pPr lvl="3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4pPr>
            <a:lvl5pPr lvl="4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5pPr>
            <a:lvl6pPr lvl="5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6pPr>
            <a:lvl7pPr lvl="6">
              <a:spcBef>
                <a:spcPts val="0"/>
              </a:spcBef>
              <a:buClr>
                <a:schemeClr val="lt1"/>
              </a:buClr>
              <a:buSzPts val="1400"/>
              <a:buChar char="●"/>
              <a:defRPr>
                <a:solidFill>
                  <a:schemeClr val="lt1"/>
                </a:solidFill>
              </a:defRPr>
            </a:lvl7pPr>
            <a:lvl8pPr lvl="7">
              <a:spcBef>
                <a:spcPts val="0"/>
              </a:spcBef>
              <a:buClr>
                <a:schemeClr val="lt1"/>
              </a:buClr>
              <a:buSzPts val="1400"/>
              <a:buChar char="○"/>
              <a:defRPr>
                <a:solidFill>
                  <a:schemeClr val="lt1"/>
                </a:solidFill>
              </a:defRPr>
            </a:lvl8pPr>
            <a:lvl9pPr lvl="8">
              <a:spcBef>
                <a:spcPts val="0"/>
              </a:spcBef>
              <a:buClr>
                <a:schemeClr val="lt1"/>
              </a:buClr>
              <a:buSzPts val="1400"/>
              <a:buChar char="■"/>
              <a:defRPr>
                <a:solidFill>
                  <a:schemeClr val="lt1"/>
                </a:solidFill>
              </a:defRPr>
            </a:lvl9pPr>
          </a:lstStyle>
          <a:p/>
        </p:txBody>
      </p:sp>
      <p:sp>
        <p:nvSpPr>
          <p:cNvPr id="47" name="Shape 47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>
                <a:solidFill>
                  <a:schemeClr val="lt1"/>
                </a:solidFill>
              </a:rPr>
              <a:t>‹#›</a:t>
            </a:fld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Caption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Shape 49"/>
          <p:cNvSpPr txBox="1"/>
          <p:nvPr>
            <p:ph idx="1" type="body"/>
          </p:nvPr>
        </p:nvSpPr>
        <p:spPr>
          <a:xfrm>
            <a:off x="319500" y="4687694"/>
            <a:ext cx="5998800" cy="665400"/>
          </a:xfrm>
          <a:prstGeom prst="rect">
            <a:avLst/>
          </a:prstGeom>
        </p:spPr>
        <p:txBody>
          <a:bodyPr anchorCtr="0" anchor="ctr" bIns="91425" lIns="91425" rIns="91425" wrap="square" tIns="91425"/>
          <a:lstStyle>
            <a:lvl1pPr lv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400"/>
              <a:buFont typeface="Economica"/>
              <a:buNone/>
              <a:defRPr sz="2400">
                <a:latin typeface="Economica"/>
                <a:ea typeface="Economica"/>
                <a:cs typeface="Economica"/>
                <a:sym typeface="Economica"/>
              </a:defRPr>
            </a:lvl1pPr>
          </a:lstStyle>
          <a:p/>
        </p:txBody>
      </p:sp>
      <p:sp>
        <p:nvSpPr>
          <p:cNvPr id="50" name="Shape 50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fld id="{00000000-1234-1234-1234-123412341234}" type="slidenum">
              <a:rPr lang="cs"/>
              <a:t>‹#›</a:t>
            </a:fld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2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 name="luxe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Shape 6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  <a:noFill/>
          <a:ln>
            <a:noFill/>
          </a:ln>
        </p:spPr>
        <p:txBody>
          <a:bodyPr anchorCtr="0" anchor="b" bIns="91425" lIns="91425" rIns="91425" wrap="square" tIns="91425"/>
          <a:lstStyle>
            <a:lvl1pPr lvl="0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1pPr>
            <a:lvl2pPr lvl="1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2pPr>
            <a:lvl3pPr lvl="2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3pPr>
            <a:lvl4pPr lvl="3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4pPr>
            <a:lvl5pPr lvl="4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5pPr>
            <a:lvl6pPr lvl="5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6pPr>
            <a:lvl7pPr lvl="6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7pPr>
            <a:lvl8pPr lvl="7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8pPr>
            <a:lvl9pPr lvl="8">
              <a:spcBef>
                <a:spcPts val="0"/>
              </a:spcBef>
              <a:buClr>
                <a:schemeClr val="dk1"/>
              </a:buClr>
              <a:buSzPts val="4200"/>
              <a:buFont typeface="Economica"/>
              <a:buNone/>
              <a:defRPr sz="42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defRPr>
            </a:lvl9pPr>
          </a:lstStyle>
          <a:p/>
        </p:txBody>
      </p:sp>
      <p:sp>
        <p:nvSpPr>
          <p:cNvPr id="7" name="Shape 7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rIns="91425" wrap="square" tIns="91425"/>
          <a:lstStyle>
            <a:lvl1pPr lvl="0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800"/>
              <a:buFont typeface="Open Sans"/>
              <a:buChar char="●"/>
              <a:defRPr sz="1800"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1pPr>
            <a:lvl2pPr lvl="1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2pPr>
            <a:lvl3pPr lvl="2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3pPr>
            <a:lvl4pPr lvl="3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4pPr>
            <a:lvl5pPr lvl="4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5pPr>
            <a:lvl6pPr lvl="5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6pPr>
            <a:lvl7pPr lvl="6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●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7pPr>
            <a:lvl8pPr lvl="7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○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8pPr>
            <a:lvl9pPr lvl="8">
              <a:lnSpc>
                <a:spcPct val="115000"/>
              </a:lnSpc>
              <a:spcBef>
                <a:spcPts val="0"/>
              </a:spcBef>
              <a:spcAft>
                <a:spcPts val="1600"/>
              </a:spcAft>
              <a:buClr>
                <a:schemeClr val="dk1"/>
              </a:buClr>
              <a:buSzPts val="1400"/>
              <a:buFont typeface="Open Sans"/>
              <a:buChar char="■"/>
              <a:defRPr>
                <a:solidFill>
                  <a:schemeClr val="dk1"/>
                </a:solidFill>
                <a:latin typeface="Open Sans"/>
                <a:ea typeface="Open Sans"/>
                <a:cs typeface="Open Sans"/>
                <a:sym typeface="Open Sans"/>
              </a:defRPr>
            </a:lvl9pPr>
          </a:lstStyle>
          <a:p/>
        </p:txBody>
      </p:sp>
      <p:sp>
        <p:nvSpPr>
          <p:cNvPr id="8" name="Shape 8"/>
          <p:cNvSpPr txBox="1"/>
          <p:nvPr>
            <p:ph idx="12" type="sldNum"/>
          </p:nvPr>
        </p:nvSpPr>
        <p:spPr>
          <a:xfrm>
            <a:off x="8472458" y="5181352"/>
            <a:ext cx="548700" cy="4374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rIns="91425" wrap="square" tIns="91425">
            <a:noAutofit/>
          </a:bodyPr>
          <a:lstStyle/>
          <a:p>
            <a:pPr indent="0" lvl="0" marL="0" algn="r">
              <a:spcBef>
                <a:spcPts val="0"/>
              </a:spcBef>
              <a:buNone/>
            </a:pPr>
            <a:fld id="{00000000-1234-1234-1234-123412341234}" type="slidenum">
              <a:rPr lang="cs" sz="1000">
                <a:solidFill>
                  <a:schemeClr val="dk1"/>
                </a:solidFill>
                <a:latin typeface="Economica"/>
                <a:ea typeface="Economica"/>
                <a:cs typeface="Economica"/>
                <a:sym typeface="Economica"/>
              </a:rPr>
              <a:t>‹#›</a:t>
            </a:fld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None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/Relationships>
</file>

<file path=ppt/slides/_rels/slide10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10.xml"/><Relationship Id="rId3" Type="http://schemas.openxmlformats.org/officeDocument/2006/relationships/hyperlink" Target="https://www.khanacademy.org/" TargetMode="External"/><Relationship Id="rId4" Type="http://schemas.openxmlformats.org/officeDocument/2006/relationships/hyperlink" Target="https://khanovaskola.cz/" TargetMode="External"/><Relationship Id="rId5" Type="http://schemas.openxmlformats.org/officeDocument/2006/relationships/hyperlink" Target="https://en.wikipedia.org/wiki/Khan_Academy" TargetMode="External"/><Relationship Id="rId6" Type="http://schemas.openxmlformats.org/officeDocument/2006/relationships/hyperlink" Target="https://cs.wikipedia.org/wiki/Khan_Academy" TargetMode="External"/><Relationship Id="rId7" Type="http://schemas.openxmlformats.org/officeDocument/2006/relationships/hyperlink" Target="https://blog.khanovaskola.cz/" TargetMode="External"/><Relationship Id="rId8" Type="http://schemas.openxmlformats.org/officeDocument/2006/relationships/hyperlink" Target="http://www.chronicle.com/blognetwork/castingoutnines/2012/07/03/the-trouble-with-khan-academy/" TargetMode="External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4.xml"/></Relationships>
</file>

<file path=ppt/slides/_rels/slide5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5.xml"/></Relationships>
</file>

<file path=ppt/slides/_rels/slide6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6.xml"/><Relationship Id="rId2" Type="http://schemas.openxmlformats.org/officeDocument/2006/relationships/notesSlide" Target="../notesSlides/notesSlide6.xml"/></Relationships>
</file>

<file path=ppt/slides/_rels/slide7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1.xml"/><Relationship Id="rId2" Type="http://schemas.openxmlformats.org/officeDocument/2006/relationships/notesSlide" Target="../notesSlides/notesSlide7.xml"/><Relationship Id="rId3" Type="http://schemas.openxmlformats.org/officeDocument/2006/relationships/image" Target="../media/image1.png"/></Relationships>
</file>

<file path=ppt/slides/_rels/slide8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8.xml"/></Relationships>
</file>

<file path=ppt/slides/_rels/slide9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3.xml"/><Relationship Id="rId2" Type="http://schemas.openxmlformats.org/officeDocument/2006/relationships/notesSlide" Target="../notesSlides/notesSlide9.xml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1" name="Shape 6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2" name="Shape 62"/>
          <p:cNvSpPr txBox="1"/>
          <p:nvPr>
            <p:ph type="ctrTitle"/>
          </p:nvPr>
        </p:nvSpPr>
        <p:spPr>
          <a:xfrm>
            <a:off x="3044700" y="1604728"/>
            <a:ext cx="3054600" cy="17079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Khan Academy</a:t>
            </a:r>
          </a:p>
        </p:txBody>
      </p:sp>
      <p:sp>
        <p:nvSpPr>
          <p:cNvPr id="63" name="Shape 63"/>
          <p:cNvSpPr txBox="1"/>
          <p:nvPr>
            <p:ph idx="1" type="subTitle"/>
          </p:nvPr>
        </p:nvSpPr>
        <p:spPr>
          <a:xfrm>
            <a:off x="3044700" y="3462867"/>
            <a:ext cx="3054600" cy="779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Tomáš Valenta</a:t>
            </a: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8" name="Shape 11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9" name="Shape 119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Zdroje</a:t>
            </a:r>
          </a:p>
        </p:txBody>
      </p:sp>
      <p:sp>
        <p:nvSpPr>
          <p:cNvPr id="120" name="Shape 120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 u="sng">
                <a:solidFill>
                  <a:schemeClr val="hlink"/>
                </a:solidFill>
                <a:hlinkClick r:id="rId3"/>
              </a:rPr>
              <a:t>https://www.khanacademy.org/</a:t>
            </a:r>
            <a:br>
              <a:rPr lang="cs"/>
            </a:br>
            <a:r>
              <a:rPr lang="cs" u="sng">
                <a:solidFill>
                  <a:schemeClr val="hlink"/>
                </a:solidFill>
                <a:hlinkClick r:id="rId4"/>
              </a:rPr>
              <a:t>https://khanovaskola.cz/</a:t>
            </a:r>
            <a:br>
              <a:rPr lang="cs"/>
            </a:br>
            <a:r>
              <a:rPr lang="cs" u="sng">
                <a:solidFill>
                  <a:schemeClr val="hlink"/>
                </a:solidFill>
                <a:hlinkClick r:id="rId5"/>
              </a:rPr>
              <a:t>https://en.wikipedia.org/wiki/Khan_Academy</a:t>
            </a:r>
            <a:br>
              <a:rPr lang="cs"/>
            </a:br>
            <a:r>
              <a:rPr lang="cs" u="sng">
                <a:solidFill>
                  <a:schemeClr val="hlink"/>
                </a:solidFill>
                <a:hlinkClick r:id="rId6"/>
              </a:rPr>
              <a:t>https://cs.wikipedia.org/wiki/Khan_Academy</a:t>
            </a:r>
            <a:br>
              <a:rPr lang="cs"/>
            </a:br>
            <a:r>
              <a:rPr lang="cs" u="sng">
                <a:solidFill>
                  <a:schemeClr val="hlink"/>
                </a:solidFill>
                <a:hlinkClick r:id="rId7"/>
              </a:rPr>
              <a:t>https://blog.khanovaskola.cz/</a:t>
            </a:r>
            <a:br>
              <a:rPr lang="cs"/>
            </a:br>
            <a:r>
              <a:rPr lang="cs" u="sng">
                <a:solidFill>
                  <a:schemeClr val="hlink"/>
                </a:solidFill>
                <a:hlinkClick r:id="rId8"/>
              </a:rPr>
              <a:t>http://www.chronicle.com/blognetwork/castingoutnines/2012/07/03/the-trouble-with-khan-academy/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67" name="Shape 6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8" name="Shape 68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Obsah</a:t>
            </a:r>
          </a:p>
        </p:txBody>
      </p:sp>
      <p:sp>
        <p:nvSpPr>
          <p:cNvPr id="69" name="Shape 69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Úvod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Historie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Pokrytí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Formát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Video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Souhrn</a:t>
            </a:r>
          </a:p>
          <a:p>
            <a:pPr indent="-317500" lvl="1" marL="914400" rtl="0">
              <a:spcBef>
                <a:spcPts val="0"/>
              </a:spcBef>
              <a:spcAft>
                <a:spcPts val="0"/>
              </a:spcAft>
              <a:buSzPts val="1400"/>
              <a:buChar char="○"/>
            </a:pPr>
            <a:r>
              <a:rPr lang="cs"/>
              <a:t>Cvičení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Kritika</a:t>
            </a:r>
          </a:p>
          <a:p>
            <a:pPr indent="-342900" lvl="0" marL="457200">
              <a:spcBef>
                <a:spcPts val="0"/>
              </a:spcBef>
              <a:buSzPts val="1800"/>
              <a:buChar char="●"/>
            </a:pPr>
            <a:r>
              <a:rPr lang="cs"/>
              <a:t>Závěr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3" name="Shape 7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4" name="Shape 74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Úvod</a:t>
            </a:r>
          </a:p>
        </p:txBody>
      </p:sp>
      <p:sp>
        <p:nvSpPr>
          <p:cNvPr id="75" name="Shape 75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cs"/>
              <a:t>„Bezplatné vzdělání světové úrovně pro každého, kdekoli.“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Nezisková organizace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Zdarma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Bez registrace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Creative Commons Attribution-NonCommercial-ShareAlike 3.0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Lokalizace, Khanova škola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cs"/>
              <a:t>Coursera, edX, Udacity, ...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79" name="Shape 7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0" name="Shape 80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cs"/>
              <a:t>Historie</a:t>
            </a:r>
          </a:p>
        </p:txBody>
      </p:sp>
      <p:sp>
        <p:nvSpPr>
          <p:cNvPr id="81" name="Shape 81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Doučování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YouTube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Stránka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Mobilní aplikace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cs"/>
              <a:t>Khan Lab School</a:t>
            </a: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85" name="Shape 8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6" name="Shape 86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Pokrytí</a:t>
            </a:r>
          </a:p>
        </p:txBody>
      </p:sp>
      <p:sp>
        <p:nvSpPr>
          <p:cNvPr id="87" name="Shape 87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Matematika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Fyzika, Chemie, Biologie, Zdravotnictví, Elektrotechnika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Programování, Informatika, Animace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Světová historie, Historie USA, Historie Umění, Anglická gramatika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Mikroekonomika, Makroekonomika, Podnikatelství, Trhy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cs"/>
              <a:t>Příprava na testy</a:t>
            </a:r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91" name="Shape 9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" name="Shape 92"/>
          <p:cNvSpPr txBox="1"/>
          <p:nvPr>
            <p:ph type="title"/>
          </p:nvPr>
        </p:nvSpPr>
        <p:spPr>
          <a:xfrm>
            <a:off x="311700" y="388733"/>
            <a:ext cx="2808000" cy="839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Video</a:t>
            </a:r>
          </a:p>
        </p:txBody>
      </p:sp>
      <p:sp>
        <p:nvSpPr>
          <p:cNvPr id="93" name="Shape 93"/>
          <p:cNvSpPr txBox="1"/>
          <p:nvPr>
            <p:ph idx="1" type="body"/>
          </p:nvPr>
        </p:nvSpPr>
        <p:spPr>
          <a:xfrm>
            <a:off x="311700" y="1388701"/>
            <a:ext cx="2808000" cy="326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YouTube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Krátké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Jedno téma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„Tabule“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Hlas</a:t>
            </a:r>
          </a:p>
          <a:p>
            <a:pPr indent="-342900" lvl="0" marL="457200" rtl="0">
              <a:spcBef>
                <a:spcPts val="0"/>
              </a:spcBef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Titulky</a:t>
            </a:r>
          </a:p>
        </p:txBody>
      </p:sp>
      <p:sp>
        <p:nvSpPr>
          <p:cNvPr id="94" name="Shape 94"/>
          <p:cNvSpPr txBox="1"/>
          <p:nvPr>
            <p:ph type="title"/>
          </p:nvPr>
        </p:nvSpPr>
        <p:spPr>
          <a:xfrm>
            <a:off x="3168000" y="388733"/>
            <a:ext cx="2808000" cy="839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Souhrn</a:t>
            </a:r>
          </a:p>
        </p:txBody>
      </p:sp>
      <p:sp>
        <p:nvSpPr>
          <p:cNvPr id="95" name="Shape 95"/>
          <p:cNvSpPr txBox="1"/>
          <p:nvPr>
            <p:ph idx="1" type="body"/>
          </p:nvPr>
        </p:nvSpPr>
        <p:spPr>
          <a:xfrm>
            <a:off x="3168000" y="1388701"/>
            <a:ext cx="2808000" cy="326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Shrnutí videa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Kvíz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Doplnění</a:t>
            </a:r>
          </a:p>
          <a:p>
            <a:pPr indent="-342900" lvl="0" marL="457200" rtl="0">
              <a:spcBef>
                <a:spcPts val="0"/>
              </a:spcBef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Ilustrace</a:t>
            </a:r>
          </a:p>
        </p:txBody>
      </p:sp>
      <p:sp>
        <p:nvSpPr>
          <p:cNvPr id="96" name="Shape 96"/>
          <p:cNvSpPr txBox="1"/>
          <p:nvPr>
            <p:ph type="title"/>
          </p:nvPr>
        </p:nvSpPr>
        <p:spPr>
          <a:xfrm>
            <a:off x="6024300" y="388733"/>
            <a:ext cx="2808000" cy="839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 rtl="0">
              <a:spcBef>
                <a:spcPts val="0"/>
              </a:spcBef>
              <a:buNone/>
            </a:pPr>
            <a:r>
              <a:rPr lang="cs">
                <a:latin typeface="Verdana"/>
                <a:ea typeface="Verdana"/>
                <a:cs typeface="Verdana"/>
                <a:sym typeface="Verdana"/>
              </a:rPr>
              <a:t>Cvičení</a:t>
            </a:r>
          </a:p>
        </p:txBody>
      </p:sp>
      <p:sp>
        <p:nvSpPr>
          <p:cNvPr id="97" name="Shape 97"/>
          <p:cNvSpPr txBox="1"/>
          <p:nvPr>
            <p:ph idx="1" type="body"/>
          </p:nvPr>
        </p:nvSpPr>
        <p:spPr>
          <a:xfrm>
            <a:off x="6024300" y="1388700"/>
            <a:ext cx="2808000" cy="32604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Příklady</a:t>
            </a:r>
          </a:p>
          <a:p>
            <a:pPr indent="-342900" lvl="0" marL="457200" rtl="0">
              <a:spcBef>
                <a:spcPts val="0"/>
              </a:spcBef>
              <a:buSzPts val="1800"/>
              <a:buFont typeface="Verdana"/>
              <a:buChar char="●"/>
            </a:pPr>
            <a:r>
              <a:rPr lang="cs" sz="1800">
                <a:latin typeface="Verdana"/>
                <a:ea typeface="Verdana"/>
                <a:cs typeface="Verdana"/>
                <a:sym typeface="Verdana"/>
              </a:rPr>
              <a:t>Důraz na postup</a:t>
            </a: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1" name="Shape 10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" name="Shape 102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0" y="750789"/>
            <a:ext cx="9143999" cy="4213422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06" name="Shape 10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7" name="Shape 107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Kritika</a:t>
            </a:r>
          </a:p>
        </p:txBody>
      </p:sp>
      <p:sp>
        <p:nvSpPr>
          <p:cNvPr id="108" name="Shape 108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Kvalita videí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Modernizace výuky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Standardizace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Gamifikace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cs"/>
              <a:t>Sociální politika</a:t>
            </a:r>
          </a:p>
          <a:p>
            <a:pPr indent="0" lvl="0" mar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>
  <p:cSld>
    <p:spTree>
      <p:nvGrpSpPr>
        <p:cNvPr id="112" name="Shape 11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13" name="Shape 113"/>
          <p:cNvSpPr txBox="1"/>
          <p:nvPr>
            <p:ph type="title"/>
          </p:nvPr>
        </p:nvSpPr>
        <p:spPr>
          <a:xfrm>
            <a:off x="311700" y="351028"/>
            <a:ext cx="8520600" cy="923700"/>
          </a:xfrm>
          <a:prstGeom prst="rect">
            <a:avLst/>
          </a:prstGeom>
        </p:spPr>
        <p:txBody>
          <a:bodyPr anchorCtr="0" anchor="b" bIns="91425" lIns="91425" rIns="91425" wrap="square" tIns="91425">
            <a:noAutofit/>
          </a:bodyPr>
          <a:lstStyle/>
          <a:p>
            <a:pPr indent="0" lvl="0" marL="0">
              <a:spcBef>
                <a:spcPts val="0"/>
              </a:spcBef>
              <a:buNone/>
            </a:pPr>
            <a:r>
              <a:rPr lang="cs"/>
              <a:t>Závěr</a:t>
            </a:r>
          </a:p>
        </p:txBody>
      </p:sp>
      <p:sp>
        <p:nvSpPr>
          <p:cNvPr id="114" name="Shape 114"/>
          <p:cNvSpPr txBox="1"/>
          <p:nvPr>
            <p:ph idx="1" type="body"/>
          </p:nvPr>
        </p:nvSpPr>
        <p:spPr>
          <a:xfrm>
            <a:off x="311700" y="1361361"/>
            <a:ext cx="8520600" cy="3726600"/>
          </a:xfrm>
          <a:prstGeom prst="rect">
            <a:avLst/>
          </a:prstGeom>
        </p:spPr>
        <p:txBody>
          <a:bodyPr anchorCtr="0" anchor="t" bIns="91425" lIns="91425" rIns="91425" wrap="square" tIns="91425">
            <a:noAutofit/>
          </a:bodyPr>
          <a:lstStyle/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Dodatek k výuce</a:t>
            </a:r>
          </a:p>
          <a:p>
            <a:pPr indent="-342900" lvl="0" marL="457200" rtl="0">
              <a:spcBef>
                <a:spcPts val="0"/>
              </a:spcBef>
              <a:spcAft>
                <a:spcPts val="0"/>
              </a:spcAft>
              <a:buSzPts val="1800"/>
              <a:buChar char="●"/>
            </a:pPr>
            <a:r>
              <a:rPr lang="cs"/>
              <a:t>Správa třídy a statistika</a:t>
            </a:r>
          </a:p>
          <a:p>
            <a:pPr indent="-342900" lvl="0" marL="457200" rtl="0">
              <a:spcBef>
                <a:spcPts val="0"/>
              </a:spcBef>
              <a:buSzPts val="1800"/>
              <a:buChar char="●"/>
            </a:pPr>
            <a:r>
              <a:rPr lang="cs"/>
              <a:t>Rychlý přehled základní látky</a:t>
            </a:r>
          </a:p>
          <a:p>
            <a:pPr indent="0" lvl="0" marL="0" rtl="0">
              <a:spcBef>
                <a:spcPts val="0"/>
              </a:spcBef>
              <a:buNone/>
            </a:pPr>
            <a:r>
              <a:t/>
            </a:r>
            <a:endParaRPr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Custom Theme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 name="Luxe">
  <a:themeElements>
    <a:clrScheme name="Luxe">
      <a:dk1>
        <a:srgbClr val="000000"/>
      </a:dk1>
      <a:lt1>
        <a:srgbClr val="FFFFFF"/>
      </a:lt1>
      <a:dk2>
        <a:srgbClr val="B7B7B7"/>
      </a:dk2>
      <a:lt2>
        <a:srgbClr val="CCA677"/>
      </a:lt2>
      <a:accent1>
        <a:srgbClr val="5D4037"/>
      </a:accent1>
      <a:accent2>
        <a:srgbClr val="455A64"/>
      </a:accent2>
      <a:accent3>
        <a:srgbClr val="607D8B"/>
      </a:accent3>
      <a:accent4>
        <a:srgbClr val="78909C"/>
      </a:accent4>
      <a:accent5>
        <a:srgbClr val="57BB8A"/>
      </a:accent5>
      <a:accent6>
        <a:srgbClr val="DCE755"/>
      </a:accent6>
      <a:hlink>
        <a:srgbClr val="57BB8A"/>
      </a:hlink>
      <a:folHlink>
        <a:srgbClr val="57BB8A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